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2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31" autoAdjust="0"/>
    <p:restoredTop sz="99429" autoAdjust="0"/>
  </p:normalViewPr>
  <p:slideViewPr>
    <p:cSldViewPr snapToGrid="0">
      <p:cViewPr varScale="1">
        <p:scale>
          <a:sx n="72" d="100"/>
          <a:sy n="72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65BE8C-0851-4211-A9E9-DBA32AAE6DA4}" type="datetimeFigureOut">
              <a:rPr lang="it-IT" smtClean="0"/>
              <a:t>23/03/2018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B875D-1869-4D3D-8390-75D4E2C23BC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402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620C-FDC8-4451-8469-7147C2D43686}" type="datetime1">
              <a:rPr lang="it-IT" smtClean="0"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9459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89829-DB00-498D-915E-3DD1A54470F9}" type="datetime1">
              <a:rPr lang="it-IT" smtClean="0"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095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8AE369-4ABF-45FA-B4D5-03D5891C7A5A}" type="datetime1">
              <a:rPr lang="it-IT" smtClean="0"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7967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0C5E-ABF6-4C48-892E-F323F0DC000E}" type="datetime1">
              <a:rPr lang="it-IT" smtClean="0"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6086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D023-3AEE-418B-A581-94900675C20A}" type="datetime1">
              <a:rPr lang="it-IT" smtClean="0"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6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73628-42A8-4DBA-8A1A-9BCE021FC086}" type="datetime1">
              <a:rPr lang="it-IT" smtClean="0"/>
              <a:t>23/03/2018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4517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0CEAC-7287-44F1-BB40-E3CE23A4263F}" type="datetime1">
              <a:rPr lang="it-IT" smtClean="0"/>
              <a:t>23/03/2018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1773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A3296-C1F0-43AB-BE5F-3368EBDA57E9}" type="datetime1">
              <a:rPr lang="it-IT" smtClean="0"/>
              <a:t>23/03/2018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9993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73554-CEFB-4E12-B664-536FA7693F46}" type="datetime1">
              <a:rPr lang="it-IT" smtClean="0"/>
              <a:t>23/03/2018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772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51D41-F2B2-4F97-AA7A-BB815E13AA34}" type="datetime1">
              <a:rPr lang="it-IT" smtClean="0"/>
              <a:t>23/03/2018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926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4870-DA1F-45F2-8672-8D02B7823392}" type="datetime1">
              <a:rPr lang="it-IT" smtClean="0"/>
              <a:t>23/03/2018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588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D341D-661B-4E43-83F2-C91812F39DBA}" type="datetime1">
              <a:rPr lang="it-IT" smtClean="0"/>
              <a:t>23/03/2018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6256B-23C8-4D5B-A358-7972485800E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621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1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161308" y="2697270"/>
            <a:ext cx="483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NOME DEL CANDIDATO E TITOLO DEL PROGETTO</a:t>
            </a:r>
          </a:p>
        </p:txBody>
      </p:sp>
    </p:spTree>
    <p:extLst>
      <p:ext uri="{BB962C8B-B14F-4D97-AF65-F5344CB8AC3E}">
        <p14:creationId xmlns:p14="http://schemas.microsoft.com/office/powerpoint/2010/main" val="55380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2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82633" y="1014649"/>
            <a:ext cx="48380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DESCRIZIONE DEL PROGETTO</a:t>
            </a:r>
          </a:p>
        </p:txBody>
      </p:sp>
    </p:spTree>
    <p:extLst>
      <p:ext uri="{BB962C8B-B14F-4D97-AF65-F5344CB8AC3E}">
        <p14:creationId xmlns:p14="http://schemas.microsoft.com/office/powerpoint/2010/main" val="417458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3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82633" y="1014649"/>
            <a:ext cx="6267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QUALI BISOGNI REALI RISPONDE IL PROGETTO E COME? </a:t>
            </a:r>
          </a:p>
        </p:txBody>
      </p:sp>
    </p:spTree>
    <p:extLst>
      <p:ext uri="{BB962C8B-B14F-4D97-AF65-F5344CB8AC3E}">
        <p14:creationId xmlns:p14="http://schemas.microsoft.com/office/powerpoint/2010/main" val="140942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4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82633" y="1014649"/>
            <a:ext cx="48380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INNOVATIVITA’ DEL PROGETTO:</a:t>
            </a:r>
          </a:p>
          <a:p>
            <a:r>
              <a:rPr lang="it-IT" dirty="0"/>
              <a:t>Esistono realtà simili?</a:t>
            </a:r>
          </a:p>
          <a:p>
            <a:r>
              <a:rPr lang="it-IT" dirty="0"/>
              <a:t>Se si, che cosa hanno di diverso</a:t>
            </a:r>
          </a:p>
          <a:p>
            <a:r>
              <a:rPr lang="it-IT" dirty="0"/>
              <a:t>Qual è l’elemento di unicità di questa idea</a:t>
            </a:r>
          </a:p>
          <a:p>
            <a:r>
              <a:rPr lang="it-IT" dirty="0" err="1"/>
              <a:t>ecc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54946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5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82633" y="1014649"/>
            <a:ext cx="686296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REALIZZABILITA’ DEL PROGETTO:</a:t>
            </a:r>
          </a:p>
          <a:p>
            <a:r>
              <a:rPr lang="it-IT" dirty="0"/>
              <a:t>Come, concretamente, può prendere vita la tua idea</a:t>
            </a:r>
          </a:p>
          <a:p>
            <a:r>
              <a:rPr lang="it-IT" dirty="0"/>
              <a:t>Di che cosa avrà bisogno</a:t>
            </a:r>
          </a:p>
          <a:p>
            <a:r>
              <a:rPr lang="it-IT" dirty="0"/>
              <a:t>Chi te lo potrà garantire in futuro</a:t>
            </a:r>
          </a:p>
          <a:p>
            <a:r>
              <a:rPr lang="it-IT" dirty="0" err="1"/>
              <a:t>ecc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8579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6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82633" y="1014649"/>
            <a:ext cx="68482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SCALBILITA’ DEL PROGETTO:</a:t>
            </a:r>
          </a:p>
          <a:p>
            <a:r>
              <a:rPr lang="it-IT" dirty="0"/>
              <a:t>Il tuo progetto potrebbe essere interessante anche in altri contesti</a:t>
            </a:r>
          </a:p>
          <a:p>
            <a:r>
              <a:rPr lang="it-IT" dirty="0"/>
              <a:t>Se si, come potrebbe essere replicato?</a:t>
            </a:r>
          </a:p>
          <a:p>
            <a:r>
              <a:rPr lang="it-IT" dirty="0"/>
              <a:t>Chi potrebbe sposare la tua idea?</a:t>
            </a:r>
          </a:p>
          <a:p>
            <a:r>
              <a:rPr lang="it-IT" dirty="0" err="1"/>
              <a:t>ecc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6763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7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82633" y="1014649"/>
            <a:ext cx="859536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IMPATTO – </a:t>
            </a:r>
            <a:r>
              <a:rPr lang="it-IT" sz="1600" dirty="0"/>
              <a:t>sia in termini di beneficiari raggiunti, sia in termini di profondità del cambiamento</a:t>
            </a:r>
          </a:p>
          <a:p>
            <a:r>
              <a:rPr lang="it-IT" sz="1600" dirty="0"/>
              <a:t>Chi è aiutato dal tuo progetto e come</a:t>
            </a:r>
          </a:p>
          <a:p>
            <a:r>
              <a:rPr lang="it-IT" sz="1600" dirty="0"/>
              <a:t>Che tipo di cambiamento possiamo aspettarci dal tuo progetto?</a:t>
            </a:r>
          </a:p>
          <a:p>
            <a:r>
              <a:rPr lang="it-IT" sz="1600" dirty="0"/>
              <a:t>Che tipo di indicatori pensi di utilizzare</a:t>
            </a:r>
          </a:p>
          <a:p>
            <a:r>
              <a:rPr lang="it-IT" sz="1600" dirty="0"/>
              <a:t>Hai dei dati che possano raccontare il cambiamento </a:t>
            </a:r>
            <a:r>
              <a:rPr lang="it-IT" sz="1600" dirty="0" err="1"/>
              <a:t>pre</a:t>
            </a:r>
            <a:r>
              <a:rPr lang="it-IT" sz="1600" dirty="0"/>
              <a:t>/post (dati reali per il </a:t>
            </a:r>
            <a:r>
              <a:rPr lang="it-IT" sz="1600" dirty="0" err="1"/>
              <a:t>pre</a:t>
            </a:r>
            <a:r>
              <a:rPr lang="it-IT" sz="1600" dirty="0"/>
              <a:t> e ipotetici per il post)</a:t>
            </a:r>
          </a:p>
          <a:p>
            <a:r>
              <a:rPr lang="it-IT" sz="1600" dirty="0" err="1"/>
              <a:t>ecc</a:t>
            </a:r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826122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16"/>
          <p:cNvCxnSpPr/>
          <p:nvPr/>
        </p:nvCxnSpPr>
        <p:spPr>
          <a:xfrm>
            <a:off x="282633" y="6356351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Sottotitolo 2"/>
          <p:cNvSpPr txBox="1">
            <a:spLocks/>
          </p:cNvSpPr>
          <p:nvPr/>
        </p:nvSpPr>
        <p:spPr>
          <a:xfrm flipV="1">
            <a:off x="1379912" y="1296241"/>
            <a:ext cx="8653089" cy="2643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it-IT" dirty="0"/>
              <a:t> </a:t>
            </a: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-1042986" y="1368219"/>
            <a:ext cx="11075988" cy="10519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</p:txBody>
      </p:sp>
      <p:sp>
        <p:nvSpPr>
          <p:cNvPr id="13" name="Sottotitolo 2"/>
          <p:cNvSpPr txBox="1">
            <a:spLocks/>
          </p:cNvSpPr>
          <p:nvPr/>
        </p:nvSpPr>
        <p:spPr>
          <a:xfrm>
            <a:off x="-1042986" y="3147468"/>
            <a:ext cx="6775999" cy="28373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1600" dirty="0"/>
          </a:p>
          <a:p>
            <a:pPr algn="l"/>
            <a:endParaRPr lang="it-IT" sz="16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6256B-23C8-4D5B-A358-7972485800E8}" type="slidenum">
              <a:rPr lang="it-IT" smtClean="0"/>
              <a:t>8</a:t>
            </a:fld>
            <a:endParaRPr lang="it-IT"/>
          </a:p>
        </p:txBody>
      </p:sp>
      <p:pic>
        <p:nvPicPr>
          <p:cNvPr id="17" name="Immagine 16">
            <a:extLst>
              <a:ext uri="{FF2B5EF4-FFF2-40B4-BE49-F238E27FC236}">
                <a16:creationId xmlns:a16="http://schemas.microsoft.com/office/drawing/2014/main" id="{AE3B6891-B0FE-499E-A433-FEE093D8C0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633" y="400051"/>
            <a:ext cx="1426552" cy="243043"/>
          </a:xfrm>
          <a:prstGeom prst="rect">
            <a:avLst/>
          </a:prstGeom>
        </p:spPr>
      </p:pic>
      <p:cxnSp>
        <p:nvCxnSpPr>
          <p:cNvPr id="19" name="Straight Connector 16"/>
          <p:cNvCxnSpPr/>
          <p:nvPr/>
        </p:nvCxnSpPr>
        <p:spPr>
          <a:xfrm>
            <a:off x="282633" y="265893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6"/>
          <p:cNvCxnSpPr/>
          <p:nvPr/>
        </p:nvCxnSpPr>
        <p:spPr>
          <a:xfrm>
            <a:off x="282633" y="765175"/>
            <a:ext cx="8595360" cy="0"/>
          </a:xfrm>
          <a:prstGeom prst="line">
            <a:avLst/>
          </a:prstGeom>
          <a:ln w="6350" cap="flat" cmpd="sng">
            <a:solidFill>
              <a:schemeClr val="bg1">
                <a:lumMod val="50000"/>
              </a:schemeClr>
            </a:solidFill>
            <a:prstDash val="solid"/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asellaDiTesto 20"/>
          <p:cNvSpPr txBox="1"/>
          <p:nvPr/>
        </p:nvSpPr>
        <p:spPr>
          <a:xfrm>
            <a:off x="282633" y="1014649"/>
            <a:ext cx="859536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RILEVANZA DEL TEMA/INTERESSE PER LA COMUNITÀ DI RIFERIMENTO</a:t>
            </a:r>
          </a:p>
          <a:p>
            <a:r>
              <a:rPr lang="it-IT" sz="1600" dirty="0"/>
              <a:t>In un’ottica più ampia e di lungo periodo, chi potrebbe essere interessato al tuo progetto, oltre agli immediati destinatari?</a:t>
            </a:r>
          </a:p>
        </p:txBody>
      </p:sp>
    </p:spTree>
    <p:extLst>
      <p:ext uri="{BB962C8B-B14F-4D97-AF65-F5344CB8AC3E}">
        <p14:creationId xmlns:p14="http://schemas.microsoft.com/office/powerpoint/2010/main" val="737479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1306</TotalTime>
  <Words>218</Words>
  <Application>Microsoft Office PowerPoint</Application>
  <PresentationFormat>Presentazione su schermo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Luiss Guido Carli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Progetto autistici e giardinieri</dc:title>
  <dc:creator>Federica Maranesi</dc:creator>
  <cp:lastModifiedBy>Antonio</cp:lastModifiedBy>
  <cp:revision>89</cp:revision>
  <cp:lastPrinted>2017-01-25T14:51:55Z</cp:lastPrinted>
  <dcterms:created xsi:type="dcterms:W3CDTF">2016-09-28T07:21:53Z</dcterms:created>
  <dcterms:modified xsi:type="dcterms:W3CDTF">2018-03-23T14:58:24Z</dcterms:modified>
</cp:coreProperties>
</file>